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Slides/notesSlide1.xml" ContentType="application/vnd.openxmlformats-officedocument.presentationml.notesSlide+xml"/>
  <Override PartName="/ppt/comments/comment3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9" r:id="rId1"/>
  </p:sldMasterIdLst>
  <p:notesMasterIdLst>
    <p:notesMasterId r:id="rId23"/>
  </p:notesMasterIdLst>
  <p:sldIdLst>
    <p:sldId id="256" r:id="rId2"/>
    <p:sldId id="312" r:id="rId3"/>
    <p:sldId id="266" r:id="rId4"/>
    <p:sldId id="314" r:id="rId5"/>
    <p:sldId id="316" r:id="rId6"/>
    <p:sldId id="317" r:id="rId7"/>
    <p:sldId id="318" r:id="rId8"/>
    <p:sldId id="319" r:id="rId9"/>
    <p:sldId id="320" r:id="rId10"/>
    <p:sldId id="321" r:id="rId11"/>
    <p:sldId id="322" r:id="rId12"/>
    <p:sldId id="323" r:id="rId13"/>
    <p:sldId id="324" r:id="rId14"/>
    <p:sldId id="325" r:id="rId15"/>
    <p:sldId id="326" r:id="rId16"/>
    <p:sldId id="327" r:id="rId17"/>
    <p:sldId id="329" r:id="rId18"/>
    <p:sldId id="315" r:id="rId19"/>
    <p:sldId id="313" r:id="rId20"/>
    <p:sldId id="328" r:id="rId21"/>
    <p:sldId id="311" r:id="rId2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jandro Pinto Fernandez" initials="APF" lastIdx="14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DFE3"/>
    <a:srgbClr val="253239"/>
    <a:srgbClr val="1E3840"/>
    <a:srgbClr val="FDF0F7"/>
    <a:srgbClr val="D0DCBB"/>
    <a:srgbClr val="8FA380"/>
    <a:srgbClr val="CEE6D1"/>
    <a:srgbClr val="5263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79" autoAdjust="0"/>
    <p:restoredTop sz="94343" autoAdjust="0"/>
  </p:normalViewPr>
  <p:slideViewPr>
    <p:cSldViewPr snapToGrid="0">
      <p:cViewPr>
        <p:scale>
          <a:sx n="100" d="100"/>
          <a:sy n="100" d="100"/>
        </p:scale>
        <p:origin x="-978" y="-4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2-07T09:36:11.455" idx="1">
    <p:pos x="7714" y="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2-07T09:36:11.455" idx="14">
    <p:pos x="7714" y="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2-07T09:36:11.455" idx="2">
    <p:pos x="7714" y="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B721DF-43BA-4549-8F84-609EC100C735}" type="datetimeFigureOut">
              <a:rPr lang="es-ES" smtClean="0"/>
              <a:t>15/10/2017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ADC492-33AB-4AA4-BD76-04840581DB5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2151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.linkedin.com/in/dypulido" TargetMode="External"/><Relationship Id="rId7" Type="http://schemas.openxmlformats.org/officeDocument/2006/relationships/hyperlink" Target="https://co.linkedin.com/in/felipebetancur/es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s.linkedin.com/in/mamdouh-el-cuera-109b0b7/es" TargetMode="External"/><Relationship Id="rId5" Type="http://schemas.openxmlformats.org/officeDocument/2006/relationships/hyperlink" Target="https://es.linkedin.com/in/jgarzas/es" TargetMode="External"/><Relationship Id="rId4" Type="http://schemas.openxmlformats.org/officeDocument/2006/relationships/hyperlink" Target="https://cl.linkedin.com/in/yerkomunoz/es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s-E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LIBROS:</a:t>
            </a:r>
          </a:p>
          <a:p>
            <a:endParaRPr lang="es-E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Software </a:t>
            </a:r>
            <a:r>
              <a:rPr lang="es-E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Quality</a:t>
            </a:r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Software and Systems Quality in Distributed and Mobile Environments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Dietmar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Winkler, Stefan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Biffl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Johannes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Bergsmann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fecha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publicación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08/01/2015)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s-E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Requirements Engineering: Foundation for Software Quality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Samuel A.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Fricker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Kurt Schneider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fecha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publicación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12/03/2015)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s-E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Software Quality Assurance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Nina S. </a:t>
            </a:r>
            <a:r>
              <a:rPr lang="es-E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Godbole</a:t>
            </a:r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(Autor)</a:t>
            </a: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(fecha publicación: 30/07/2015)</a:t>
            </a:r>
          </a:p>
          <a:p>
            <a:endParaRPr lang="es-E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s-E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Software Testing: Concepts and operations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Fairouz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Tchier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Ali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Mili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fecha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publicación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2015)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s-E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Advanced Software Testing VOL. 3 2E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 Mitchell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(fecha publicación: 2015)</a:t>
            </a:r>
          </a:p>
          <a:p>
            <a:endParaRPr lang="es-E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s-E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LINKEDIN:</a:t>
            </a:r>
          </a:p>
          <a:p>
            <a:endParaRPr lang="es-E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Aseguramiento de la calidad del software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Propietario: Diego Pulido (</a:t>
            </a:r>
            <a:r>
              <a:rPr lang="es-ES" sz="120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https://co.linkedin.com/in/dypulido</a:t>
            </a:r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)</a:t>
            </a: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(miembros: 559; debates: 629)</a:t>
            </a: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Profesionales </a:t>
            </a:r>
            <a:r>
              <a:rPr lang="es-E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Testing</a:t>
            </a:r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QA - Chile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Propietario: </a:t>
            </a:r>
            <a:r>
              <a:rPr lang="es-E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Yerko</a:t>
            </a:r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Muñoz-</a:t>
            </a:r>
            <a:r>
              <a:rPr lang="es-E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Mallanes</a:t>
            </a:r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s-ES" sz="120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https://cl.linkedin.com/in/yerkomunoz/es</a:t>
            </a:r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)</a:t>
            </a: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(miembros: 678; debates: 421)</a:t>
            </a:r>
          </a:p>
          <a:p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dirty="0" smtClean="0"/>
              <a:t>- </a:t>
            </a:r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Agilidad y Calidad en el Software y los Sistemas de Información (CSSI)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Propietario: Javier </a:t>
            </a:r>
            <a:r>
              <a:rPr lang="es-E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Garzás</a:t>
            </a:r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s-ES" sz="120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https://es.linkedin.com/in/jgarzas/es</a:t>
            </a:r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)</a:t>
            </a: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(miembros: 3.350; debates: 334)</a:t>
            </a:r>
          </a:p>
          <a:p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Club Pruebas Software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Propietario: </a:t>
            </a:r>
            <a:r>
              <a:rPr lang="es-E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Mamdouh</a:t>
            </a:r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Cuera (</a:t>
            </a:r>
            <a:r>
              <a:rPr lang="es-ES" sz="120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https://es.linkedin.com/in/mamdouh-el-cuera-109b0b7/es</a:t>
            </a:r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(miembros: 1.032; debates: 294)</a:t>
            </a:r>
          </a:p>
          <a:p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s-E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Accesibilidad Digital TIC y Discapacidad</a:t>
            </a:r>
            <a:endParaRPr lang="es-E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Propietario: Felipe Betancur (</a:t>
            </a:r>
            <a:r>
              <a:rPr lang="es-ES" sz="120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https://co.linkedin.com/in/felipebetancur/es</a:t>
            </a:r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)</a:t>
            </a:r>
          </a:p>
          <a:p>
            <a:r>
              <a:rPr lang="es-E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(miembros: 416; debates: 280)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ADC492-33AB-4AA4-BD76-04840581DB5F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95489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FFB9B-9FB8-469E-96F9-4D32314110B6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610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288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297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447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991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373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435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17376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98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585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032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smtClean="0"/>
              <a:t>10/15/2017</a:t>
            </a:fld>
            <a:endParaRPr lang="en-U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82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Alejandro\Desktop\origina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ángulo 3"/>
          <p:cNvSpPr/>
          <p:nvPr/>
        </p:nvSpPr>
        <p:spPr>
          <a:xfrm>
            <a:off x="3838577" y="4208643"/>
            <a:ext cx="8353425" cy="1200329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spAutoFit/>
          </a:bodyPr>
          <a:lstStyle/>
          <a:p>
            <a:pPr algn="ctr"/>
            <a:r>
              <a:rPr lang="es-ES" sz="7200" spc="50" dirty="0" smtClean="0">
                <a:ln w="0">
                  <a:solidFill>
                    <a:srgbClr val="FDF0F7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olored Crayons" panose="02000500000000000000" pitchFamily="2" charset="0"/>
              </a:rPr>
              <a:t>Procesos</a:t>
            </a:r>
            <a:r>
              <a:rPr lang="es-ES" sz="7200" cap="none" spc="50" dirty="0" smtClean="0">
                <a:ln w="0">
                  <a:solidFill>
                    <a:srgbClr val="FDF0F7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olored Crayons" panose="02000500000000000000" pitchFamily="2" charset="0"/>
              </a:rPr>
              <a:t> del Software</a:t>
            </a:r>
            <a:endParaRPr lang="es-ES" sz="7200" cap="none" spc="50" dirty="0">
              <a:ln w="0">
                <a:solidFill>
                  <a:srgbClr val="FDF0F7"/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Colored Crayons" panose="02000500000000000000" pitchFamily="2" charset="0"/>
            </a:endParaRPr>
          </a:p>
        </p:txBody>
      </p:sp>
      <p:sp>
        <p:nvSpPr>
          <p:cNvPr id="9" name="Rectángulo 5"/>
          <p:cNvSpPr/>
          <p:nvPr/>
        </p:nvSpPr>
        <p:spPr>
          <a:xfrm>
            <a:off x="5886451" y="5249638"/>
            <a:ext cx="6196695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7200" spc="50" dirty="0">
                <a:ln w="0">
                  <a:solidFill>
                    <a:srgbClr val="FDF0F7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olored Crayons" panose="02000500000000000000" pitchFamily="2" charset="0"/>
              </a:rPr>
              <a:t>Sprint </a:t>
            </a:r>
            <a:r>
              <a:rPr lang="es-ES" sz="7200" spc="50" dirty="0" smtClean="0">
                <a:ln w="0">
                  <a:solidFill>
                    <a:srgbClr val="FDF0F7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olored Crayons" panose="02000500000000000000" pitchFamily="2" charset="0"/>
              </a:rPr>
              <a:t>1</a:t>
            </a:r>
            <a:endParaRPr lang="es-ES" sz="7200" spc="50" dirty="0">
              <a:ln w="0">
                <a:solidFill>
                  <a:srgbClr val="FDF0F7"/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Colored Crayons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765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endParaRPr lang="es-ES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245875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8656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s-ES" sz="6000" dirty="0" smtClean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es-ES" sz="6000" dirty="0" smtClean="0">
                <a:solidFill>
                  <a:schemeClr val="bg1">
                    <a:lumMod val="95000"/>
                  </a:schemeClr>
                </a:solidFill>
              </a:rPr>
            </a:br>
            <a:r>
              <a:rPr lang="es-ES" sz="6000" dirty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es-ES" sz="6000" dirty="0">
                <a:solidFill>
                  <a:schemeClr val="bg1">
                    <a:lumMod val="95000"/>
                  </a:schemeClr>
                </a:solidFill>
              </a:rPr>
            </a:br>
            <a:endParaRPr lang="es-ES" sz="60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4958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"/>
            <a:ext cx="12192000" cy="68457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59109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CuadroTexto"/>
          <p:cNvSpPr txBox="1"/>
          <p:nvPr/>
        </p:nvSpPr>
        <p:spPr>
          <a:xfrm>
            <a:off x="4305302" y="428627"/>
            <a:ext cx="18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242" name="Picture 2" descr="C:\Users\Alejandro\Desktop\estimaci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4300" y="-95250"/>
            <a:ext cx="12496801" cy="720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4 CuadroTexto"/>
          <p:cNvSpPr txBox="1"/>
          <p:nvPr/>
        </p:nvSpPr>
        <p:spPr>
          <a:xfrm>
            <a:off x="2505075" y="721012"/>
            <a:ext cx="66865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u="sng" dirty="0" smtClean="0"/>
              <a:t>ESTIMACIÓN</a:t>
            </a:r>
            <a:endParaRPr lang="es-ES" sz="4000" u="sng" dirty="0"/>
          </a:p>
        </p:txBody>
      </p:sp>
    </p:spTree>
    <p:extLst>
      <p:ext uri="{BB962C8B-B14F-4D97-AF65-F5344CB8AC3E}">
        <p14:creationId xmlns:p14="http://schemas.microsoft.com/office/powerpoint/2010/main" val="3819148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11266" name="Picture 2" descr="C:\Users\Alejandro\Desktop\FLUJ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70070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lejandro\Desktop\PersonalMa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955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3519556" y="209548"/>
            <a:ext cx="43718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u="sng" dirty="0" smtClean="0"/>
              <a:t>Mapa de personalidad</a:t>
            </a:r>
            <a:endParaRPr lang="es-ES" sz="3600" u="sng" dirty="0"/>
          </a:p>
        </p:txBody>
      </p:sp>
    </p:spTree>
    <p:extLst>
      <p:ext uri="{BB962C8B-B14F-4D97-AF65-F5344CB8AC3E}">
        <p14:creationId xmlns:p14="http://schemas.microsoft.com/office/powerpoint/2010/main" val="10782035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lejandro\Desktop\Alejandro_PersonalMa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3505631" cy="265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Alejandro\Desktop\Ivan_MapaPersonalida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9094" y="-2"/>
            <a:ext cx="4069416" cy="3274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Alejandro\Desktop\Jaime_PersonalMap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900" y="3535642"/>
            <a:ext cx="3325576" cy="267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Alejandro\Desktop\Jose_Francisco_PersonalMap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63" y="2151442"/>
            <a:ext cx="3102234" cy="249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:\Users\Alejandro\Desktop\Luis_PersonalMap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2585" y="-1"/>
            <a:ext cx="4069415" cy="3274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 descr="C:\Users\Alejandro\Desktop\Marcela_PersonalMap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2585" y="3399458"/>
            <a:ext cx="3888869" cy="2948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C:\Users\Alejandro\Desktop\Miguel_Angel_PersonalMap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9428" y="3399458"/>
            <a:ext cx="4015521" cy="323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7" name="Picture 9" descr="C:\Users\Alejandro\Desktop\Raul_PersonalMap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76624"/>
            <a:ext cx="3001150" cy="2414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54419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s-ES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7322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3 CuadroTexto"/>
          <p:cNvSpPr txBox="1"/>
          <p:nvPr/>
        </p:nvSpPr>
        <p:spPr>
          <a:xfrm>
            <a:off x="2487348" y="5753100"/>
            <a:ext cx="40273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5400" dirty="0"/>
              <a:t>Sprint </a:t>
            </a:r>
            <a:r>
              <a:rPr lang="es-ES" sz="5400" dirty="0" err="1"/>
              <a:t>Review</a:t>
            </a:r>
            <a:endParaRPr lang="es-ES" sz="5400" dirty="0"/>
          </a:p>
        </p:txBody>
      </p:sp>
    </p:spTree>
    <p:extLst>
      <p:ext uri="{BB962C8B-B14F-4D97-AF65-F5344CB8AC3E}">
        <p14:creationId xmlns:p14="http://schemas.microsoft.com/office/powerpoint/2010/main" val="1070582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9525"/>
            <a:ext cx="12372975" cy="683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4 CuadroTexto"/>
          <p:cNvSpPr txBox="1"/>
          <p:nvPr/>
        </p:nvSpPr>
        <p:spPr>
          <a:xfrm rot="19332300">
            <a:off x="1255413" y="772930"/>
            <a:ext cx="31774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 smtClean="0"/>
              <a:t>Seguir haciendo</a:t>
            </a:r>
            <a:endParaRPr lang="es-ES" sz="3600" dirty="0"/>
          </a:p>
        </p:txBody>
      </p:sp>
      <p:sp>
        <p:nvSpPr>
          <p:cNvPr id="6" name="5 CuadroTexto"/>
          <p:cNvSpPr txBox="1"/>
          <p:nvPr/>
        </p:nvSpPr>
        <p:spPr>
          <a:xfrm rot="1811469">
            <a:off x="7489990" y="507085"/>
            <a:ext cx="2153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 smtClean="0"/>
              <a:t>Hacer más</a:t>
            </a:r>
            <a:endParaRPr lang="es-ES" sz="3600" dirty="0"/>
          </a:p>
        </p:txBody>
      </p:sp>
      <p:sp>
        <p:nvSpPr>
          <p:cNvPr id="7" name="6 CuadroTexto"/>
          <p:cNvSpPr txBox="1"/>
          <p:nvPr/>
        </p:nvSpPr>
        <p:spPr>
          <a:xfrm rot="2315793">
            <a:off x="1738245" y="3905253"/>
            <a:ext cx="2646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 smtClean="0"/>
              <a:t>Hacer menos</a:t>
            </a:r>
            <a:endParaRPr lang="es-ES" sz="3600" dirty="0"/>
          </a:p>
        </p:txBody>
      </p:sp>
      <p:sp>
        <p:nvSpPr>
          <p:cNvPr id="8" name="7 CuadroTexto"/>
          <p:cNvSpPr txBox="1"/>
          <p:nvPr/>
        </p:nvSpPr>
        <p:spPr>
          <a:xfrm rot="19351273">
            <a:off x="7924800" y="3827871"/>
            <a:ext cx="2955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 smtClean="0"/>
              <a:t>Empezar hacer</a:t>
            </a:r>
            <a:endParaRPr lang="es-ES" sz="3600" dirty="0"/>
          </a:p>
        </p:txBody>
      </p:sp>
      <p:sp>
        <p:nvSpPr>
          <p:cNvPr id="9" name="8 CuadroTexto"/>
          <p:cNvSpPr txBox="1"/>
          <p:nvPr/>
        </p:nvSpPr>
        <p:spPr>
          <a:xfrm>
            <a:off x="4951432" y="4847542"/>
            <a:ext cx="29177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 smtClean="0"/>
              <a:t>Dejar de hacer</a:t>
            </a:r>
            <a:endParaRPr lang="es-ES" sz="3600" dirty="0"/>
          </a:p>
        </p:txBody>
      </p:sp>
    </p:spTree>
    <p:extLst>
      <p:ext uri="{BB962C8B-B14F-4D97-AF65-F5344CB8AC3E}">
        <p14:creationId xmlns:p14="http://schemas.microsoft.com/office/powerpoint/2010/main" val="9358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3"/>
          <p:cNvSpPr/>
          <p:nvPr/>
        </p:nvSpPr>
        <p:spPr>
          <a:xfrm>
            <a:off x="5519058" y="4208643"/>
            <a:ext cx="6672943" cy="1200329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spAutoFit/>
          </a:bodyPr>
          <a:lstStyle/>
          <a:p>
            <a:pPr algn="ctr"/>
            <a:r>
              <a:rPr lang="es-ES" sz="7200" cap="none" spc="50" dirty="0" smtClean="0">
                <a:ln w="0">
                  <a:solidFill>
                    <a:srgbClr val="FDF0F7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olored Crayons" panose="02000500000000000000" pitchFamily="2" charset="0"/>
              </a:rPr>
              <a:t>Calidad del Software</a:t>
            </a:r>
            <a:endParaRPr lang="es-ES" sz="7200" cap="none" spc="50" dirty="0">
              <a:ln w="0">
                <a:solidFill>
                  <a:srgbClr val="FDF0F7"/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Colored Crayons" panose="02000500000000000000" pitchFamily="2" charset="0"/>
            </a:endParaRPr>
          </a:p>
        </p:txBody>
      </p:sp>
      <p:sp>
        <p:nvSpPr>
          <p:cNvPr id="9" name="Rectángulo 5"/>
          <p:cNvSpPr/>
          <p:nvPr/>
        </p:nvSpPr>
        <p:spPr>
          <a:xfrm>
            <a:off x="5886451" y="5249638"/>
            <a:ext cx="6196695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7200" spc="50" dirty="0">
                <a:ln w="0">
                  <a:solidFill>
                    <a:srgbClr val="FDF0F7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olored Crayons" panose="02000500000000000000" pitchFamily="2" charset="0"/>
              </a:rPr>
              <a:t>Sprint 3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854" y="1"/>
            <a:ext cx="12300855" cy="773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104777" y="161926"/>
            <a:ext cx="3533775" cy="1153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s-ES" sz="4000" b="1" dirty="0" err="1">
                <a:solidFill>
                  <a:prstClr val="black"/>
                </a:solidFill>
              </a:rPr>
              <a:t>Product</a:t>
            </a:r>
            <a:r>
              <a:rPr lang="es-ES" sz="4000" b="1" dirty="0">
                <a:solidFill>
                  <a:prstClr val="black"/>
                </a:solidFill>
              </a:rPr>
              <a:t> </a:t>
            </a:r>
            <a:r>
              <a:rPr lang="es-ES" sz="4000" b="1" dirty="0" err="1">
                <a:solidFill>
                  <a:prstClr val="black"/>
                </a:solidFill>
              </a:rPr>
              <a:t>Owner</a:t>
            </a:r>
            <a:r>
              <a:rPr lang="es-ES" sz="4000" b="1" dirty="0">
                <a:solidFill>
                  <a:prstClr val="black"/>
                </a:solidFill>
              </a:rPr>
              <a:t> 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s-ES" sz="3200" b="1" dirty="0">
                <a:solidFill>
                  <a:prstClr val="black"/>
                </a:solidFill>
              </a:rPr>
              <a:t>Raúl</a:t>
            </a:r>
            <a:endParaRPr lang="es-ES" sz="3200" b="1" dirty="0">
              <a:solidFill>
                <a:prstClr val="black"/>
              </a:solidFill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8763000" y="257177"/>
            <a:ext cx="3514725" cy="1153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s-ES" sz="4000" b="1" dirty="0" err="1">
                <a:solidFill>
                  <a:prstClr val="black"/>
                </a:solidFill>
              </a:rPr>
              <a:t>Scrum</a:t>
            </a:r>
            <a:r>
              <a:rPr lang="es-ES" sz="4000" b="1" dirty="0">
                <a:solidFill>
                  <a:prstClr val="black"/>
                </a:solidFill>
              </a:rPr>
              <a:t> Master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s-ES" sz="3200" b="1" dirty="0" smtClean="0">
                <a:solidFill>
                  <a:prstClr val="black"/>
                </a:solidFill>
              </a:rPr>
              <a:t>Alejandro</a:t>
            </a:r>
            <a:endParaRPr lang="es-ES" sz="3200" b="1" dirty="0">
              <a:solidFill>
                <a:prstClr val="black"/>
              </a:solidFill>
            </a:endParaRPr>
          </a:p>
        </p:txBody>
      </p:sp>
      <p:sp>
        <p:nvSpPr>
          <p:cNvPr id="5" name="4 CuadroTexto"/>
          <p:cNvSpPr txBox="1"/>
          <p:nvPr/>
        </p:nvSpPr>
        <p:spPr>
          <a:xfrm>
            <a:off x="-295273" y="3377844"/>
            <a:ext cx="4010025" cy="2547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s-ES" sz="4000" b="1" dirty="0">
                <a:solidFill>
                  <a:prstClr val="black"/>
                </a:solidFill>
              </a:rPr>
              <a:t>Desarrolladores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s-ES" sz="3200" b="1" dirty="0">
                <a:solidFill>
                  <a:prstClr val="black"/>
                </a:solidFill>
              </a:rPr>
              <a:t> Iván, Jaime, </a:t>
            </a:r>
            <a:endParaRPr lang="es-ES" sz="3200" b="1" dirty="0" smtClean="0">
              <a:solidFill>
                <a:prstClr val="black"/>
              </a:solidFill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s-ES" sz="3200" b="1" dirty="0" smtClean="0">
                <a:solidFill>
                  <a:prstClr val="black"/>
                </a:solidFill>
              </a:rPr>
              <a:t>José </a:t>
            </a:r>
            <a:r>
              <a:rPr lang="es-ES" sz="3200" b="1" dirty="0">
                <a:solidFill>
                  <a:prstClr val="black"/>
                </a:solidFill>
              </a:rPr>
              <a:t>Francisco, Luís, Marcela y Miguel </a:t>
            </a:r>
            <a:r>
              <a:rPr lang="es-ES" sz="3200" b="1" dirty="0" smtClean="0">
                <a:solidFill>
                  <a:prstClr val="black"/>
                </a:solidFill>
              </a:rPr>
              <a:t>Ángel</a:t>
            </a:r>
            <a:endParaRPr lang="es-ES" sz="2400" dirty="0">
              <a:solidFill>
                <a:prstClr val="black"/>
              </a:solidFill>
            </a:endParaRPr>
          </a:p>
        </p:txBody>
      </p:sp>
      <p:sp>
        <p:nvSpPr>
          <p:cNvPr id="6" name="5 CuadroTexto"/>
          <p:cNvSpPr txBox="1"/>
          <p:nvPr/>
        </p:nvSpPr>
        <p:spPr>
          <a:xfrm>
            <a:off x="4488903" y="5652787"/>
            <a:ext cx="27158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6000" dirty="0" smtClean="0"/>
              <a:t>Grupo </a:t>
            </a:r>
            <a:r>
              <a:rPr lang="es-ES" sz="6000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879989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uadroTexto"/>
          <p:cNvSpPr txBox="1"/>
          <p:nvPr/>
        </p:nvSpPr>
        <p:spPr>
          <a:xfrm>
            <a:off x="3038475" y="542925"/>
            <a:ext cx="3867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/>
          </a:p>
        </p:txBody>
      </p:sp>
      <p:pic>
        <p:nvPicPr>
          <p:cNvPr id="12293" name="Picture 5" descr="C:\Users\Alejandro\Desktop\5-beneficio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2562224"/>
            <a:ext cx="8239125" cy="4295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/>
        </p:nvSpPr>
        <p:spPr>
          <a:xfrm>
            <a:off x="3394851" y="358260"/>
            <a:ext cx="491282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3600" u="sng" dirty="0"/>
              <a:t>APORTACIÓN AL MUNDO</a:t>
            </a:r>
          </a:p>
        </p:txBody>
      </p:sp>
      <p:sp>
        <p:nvSpPr>
          <p:cNvPr id="9" name="8 Rectángulo"/>
          <p:cNvSpPr/>
          <p:nvPr/>
        </p:nvSpPr>
        <p:spPr>
          <a:xfrm>
            <a:off x="2260727" y="1531233"/>
            <a:ext cx="71810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800" dirty="0"/>
              <a:t>https://github.com/mamonreal/Pong---Grupo-7</a:t>
            </a:r>
          </a:p>
        </p:txBody>
      </p:sp>
    </p:spTree>
    <p:extLst>
      <p:ext uri="{BB962C8B-B14F-4D97-AF65-F5344CB8AC3E}">
        <p14:creationId xmlns:p14="http://schemas.microsoft.com/office/powerpoint/2010/main" val="19276116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1 CuadroTexto"/>
          <p:cNvSpPr txBox="1"/>
          <p:nvPr/>
        </p:nvSpPr>
        <p:spPr>
          <a:xfrm>
            <a:off x="7877175" y="809625"/>
            <a:ext cx="381373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6600" dirty="0" err="1" smtClean="0">
                <a:solidFill>
                  <a:schemeClr val="bg1">
                    <a:lumMod val="95000"/>
                  </a:schemeClr>
                </a:solidFill>
              </a:rPr>
              <a:t>Confused</a:t>
            </a:r>
            <a:r>
              <a:rPr lang="es-ES" sz="6600" dirty="0" smtClean="0">
                <a:solidFill>
                  <a:schemeClr val="bg1">
                    <a:lumMod val="95000"/>
                  </a:schemeClr>
                </a:solidFill>
              </a:rPr>
              <a:t>?</a:t>
            </a:r>
            <a:endParaRPr lang="es-ES" sz="6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9446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s-ES" dirty="0"/>
          </a:p>
        </p:txBody>
      </p:sp>
      <p:sp>
        <p:nvSpPr>
          <p:cNvPr id="5" name="4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358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6 CuadroTexto"/>
          <p:cNvSpPr txBox="1"/>
          <p:nvPr/>
        </p:nvSpPr>
        <p:spPr>
          <a:xfrm>
            <a:off x="6410326" y="220444"/>
            <a:ext cx="57145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5400" dirty="0" smtClean="0"/>
              <a:t>¿Qué vamos hacer?</a:t>
            </a:r>
            <a:endParaRPr lang="es-ES" sz="5400" dirty="0"/>
          </a:p>
        </p:txBody>
      </p:sp>
      <p:sp>
        <p:nvSpPr>
          <p:cNvPr id="8" name="7 CuadroTexto"/>
          <p:cNvSpPr txBox="1"/>
          <p:nvPr/>
        </p:nvSpPr>
        <p:spPr>
          <a:xfrm>
            <a:off x="401643" y="3624554"/>
            <a:ext cx="5273175" cy="2471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s-ES" sz="3600" b="1" dirty="0">
                <a:solidFill>
                  <a:srgbClr val="FF0000"/>
                </a:solidFill>
              </a:rPr>
              <a:t>Sprint </a:t>
            </a:r>
            <a:r>
              <a:rPr lang="es-ES" sz="3600" b="1" dirty="0" err="1">
                <a:solidFill>
                  <a:srgbClr val="FF0000"/>
                </a:solidFill>
              </a:rPr>
              <a:t>Planning</a:t>
            </a:r>
            <a:r>
              <a:rPr lang="es-ES" sz="3600" b="1" dirty="0">
                <a:solidFill>
                  <a:srgbClr val="FF0000"/>
                </a:solidFill>
              </a:rPr>
              <a:t> Meeting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s-ES" sz="3600" b="1" dirty="0">
                <a:solidFill>
                  <a:srgbClr val="FF0000"/>
                </a:solidFill>
              </a:rPr>
              <a:t>Desarrollo del Sprint </a:t>
            </a:r>
            <a:r>
              <a:rPr lang="es-ES" sz="3600" b="1" dirty="0" smtClean="0">
                <a:solidFill>
                  <a:srgbClr val="FF0000"/>
                </a:solidFill>
              </a:rPr>
              <a:t>1</a:t>
            </a:r>
            <a:endParaRPr lang="es-ES" sz="3600" b="1" dirty="0">
              <a:solidFill>
                <a:srgbClr val="FF0000"/>
              </a:solidFill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s-ES" sz="3600" b="1" dirty="0">
                <a:solidFill>
                  <a:srgbClr val="FF0000"/>
                </a:solidFill>
              </a:rPr>
              <a:t>Sprint </a:t>
            </a:r>
            <a:r>
              <a:rPr lang="es-ES" sz="3600" b="1" dirty="0" err="1">
                <a:solidFill>
                  <a:srgbClr val="FF0000"/>
                </a:solidFill>
              </a:rPr>
              <a:t>Review</a:t>
            </a:r>
            <a:endParaRPr lang="es-ES" sz="3600" b="1" dirty="0">
              <a:solidFill>
                <a:srgbClr val="FF0000"/>
              </a:solidFill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s-ES" sz="3600" b="1" dirty="0">
                <a:solidFill>
                  <a:srgbClr val="FF0000"/>
                </a:solidFill>
              </a:rPr>
              <a:t>Sprint </a:t>
            </a:r>
            <a:r>
              <a:rPr lang="es-ES" sz="3600" b="1" dirty="0" err="1">
                <a:solidFill>
                  <a:srgbClr val="FF0000"/>
                </a:solidFill>
              </a:rPr>
              <a:t>Retrospective</a:t>
            </a:r>
            <a:endParaRPr lang="es-E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0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s-ES" dirty="0" smtClean="0"/>
          </a:p>
          <a:p>
            <a:pPr marL="0" indent="0" algn="ctr">
              <a:buNone/>
            </a:pPr>
            <a:endParaRPr lang="es-ES" dirty="0"/>
          </a:p>
          <a:p>
            <a:pPr marL="0" indent="0" algn="ctr">
              <a:buNone/>
            </a:pPr>
            <a:endParaRPr lang="es-ES" dirty="0" smtClean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122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4 CuadroTexto"/>
          <p:cNvSpPr txBox="1"/>
          <p:nvPr/>
        </p:nvSpPr>
        <p:spPr>
          <a:xfrm>
            <a:off x="1857377" y="0"/>
            <a:ext cx="5834161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</a:rPr>
              <a:t/>
            </a:r>
            <a:br>
              <a:rPr lang="es-ES" sz="3600" b="1" dirty="0">
                <a:solidFill>
                  <a:schemeClr val="bg1"/>
                </a:solidFill>
              </a:rPr>
            </a:br>
            <a:r>
              <a:rPr lang="es-ES" sz="4400" b="1" dirty="0">
                <a:solidFill>
                  <a:schemeClr val="bg1"/>
                </a:solidFill>
              </a:rPr>
              <a:t>Sprint </a:t>
            </a:r>
            <a:r>
              <a:rPr lang="es-ES" sz="4400" b="1" dirty="0" err="1">
                <a:solidFill>
                  <a:schemeClr val="bg1"/>
                </a:solidFill>
              </a:rPr>
              <a:t>Planning</a:t>
            </a:r>
            <a:r>
              <a:rPr lang="es-ES" sz="4400" b="1" dirty="0">
                <a:solidFill>
                  <a:schemeClr val="bg1"/>
                </a:solidFill>
              </a:rPr>
              <a:t> Meeting</a:t>
            </a:r>
            <a:r>
              <a:rPr lang="es-ES" sz="3600" b="1" dirty="0">
                <a:solidFill>
                  <a:schemeClr val="bg1"/>
                </a:solidFill>
              </a:rPr>
              <a:t/>
            </a:r>
            <a:br>
              <a:rPr lang="es-ES" sz="3600" b="1" dirty="0">
                <a:solidFill>
                  <a:schemeClr val="bg1"/>
                </a:solidFill>
              </a:rPr>
            </a:br>
            <a:endParaRPr lang="es-E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8045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CuadroTexto"/>
          <p:cNvSpPr txBox="1"/>
          <p:nvPr/>
        </p:nvSpPr>
        <p:spPr>
          <a:xfrm>
            <a:off x="-266700" y="190411"/>
            <a:ext cx="11079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/>
              <a:t>	</a:t>
            </a:r>
            <a:endParaRPr lang="es-E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26" name="Picture 2" descr="C:\Users\Alejandro\Desktop\trello-feature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7553" y="0"/>
            <a:ext cx="1309849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9091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2050" name="Picture 2" descr="C:\Users\Alejandro\Desktop\Taller-Historias-de-Usuario-US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0500" y="-133350"/>
            <a:ext cx="16748208" cy="712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689" y="3809999"/>
            <a:ext cx="4910916" cy="1147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1813" y="2757489"/>
            <a:ext cx="4736515" cy="3252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6507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endParaRPr lang="es-ES" sz="6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4440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endParaRPr lang="es-ES" sz="6000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86852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endParaRPr lang="es-ES" sz="60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1391379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878</TotalTime>
  <Words>205</Words>
  <Application>Microsoft Office PowerPoint</Application>
  <PresentationFormat>Personalizado</PresentationFormat>
  <Paragraphs>78</Paragraphs>
  <Slides>21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2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 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alvaro.gon.fer@gmail.com</dc:creator>
  <cp:lastModifiedBy>Alejandro</cp:lastModifiedBy>
  <cp:revision>60</cp:revision>
  <dcterms:created xsi:type="dcterms:W3CDTF">2016-02-01T16:20:26Z</dcterms:created>
  <dcterms:modified xsi:type="dcterms:W3CDTF">2017-10-15T18:30:11Z</dcterms:modified>
</cp:coreProperties>
</file>